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950" r:id="rId2"/>
    <p:sldId id="1257" r:id="rId3"/>
    <p:sldId id="518" r:id="rId4"/>
    <p:sldId id="520" r:id="rId5"/>
    <p:sldId id="521" r:id="rId6"/>
    <p:sldId id="522" r:id="rId7"/>
    <p:sldId id="523" r:id="rId8"/>
    <p:sldId id="525" r:id="rId9"/>
    <p:sldId id="526" r:id="rId10"/>
    <p:sldId id="532" r:id="rId11"/>
    <p:sldId id="527" r:id="rId12"/>
    <p:sldId id="528" r:id="rId13"/>
    <p:sldId id="529" r:id="rId14"/>
    <p:sldId id="530" r:id="rId15"/>
    <p:sldId id="531" r:id="rId16"/>
    <p:sldId id="670" r:id="rId17"/>
    <p:sldId id="671" r:id="rId18"/>
    <p:sldId id="672" r:id="rId19"/>
    <p:sldId id="673" r:id="rId20"/>
    <p:sldId id="674" r:id="rId21"/>
    <p:sldId id="512" r:id="rId22"/>
    <p:sldId id="513" r:id="rId23"/>
    <p:sldId id="514" r:id="rId24"/>
    <p:sldId id="675" r:id="rId25"/>
    <p:sldId id="1279" r:id="rId26"/>
    <p:sldId id="1085" r:id="rId27"/>
    <p:sldId id="1086" r:id="rId28"/>
    <p:sldId id="1087" r:id="rId29"/>
    <p:sldId id="1088" r:id="rId30"/>
    <p:sldId id="1091" r:id="rId31"/>
    <p:sldId id="1089" r:id="rId32"/>
    <p:sldId id="1090" r:id="rId33"/>
    <p:sldId id="1092" r:id="rId34"/>
    <p:sldId id="1093" r:id="rId35"/>
    <p:sldId id="1235" r:id="rId36"/>
    <p:sldId id="1280" r:id="rId37"/>
    <p:sldId id="581" r:id="rId38"/>
    <p:sldId id="650" r:id="rId39"/>
    <p:sldId id="582" r:id="rId40"/>
    <p:sldId id="676" r:id="rId41"/>
    <p:sldId id="501" r:id="rId42"/>
    <p:sldId id="677" r:id="rId43"/>
    <p:sldId id="1236" r:id="rId44"/>
    <p:sldId id="1026" r:id="rId45"/>
    <p:sldId id="1027" r:id="rId46"/>
    <p:sldId id="1028" r:id="rId47"/>
    <p:sldId id="1029" r:id="rId48"/>
    <p:sldId id="1030" r:id="rId49"/>
    <p:sldId id="1233" r:id="rId50"/>
    <p:sldId id="954" r:id="rId51"/>
    <p:sldId id="1276" r:id="rId52"/>
    <p:sldId id="1277" r:id="rId53"/>
    <p:sldId id="1278" r:id="rId54"/>
    <p:sldId id="1274" r:id="rId55"/>
    <p:sldId id="1275" r:id="rId56"/>
    <p:sldId id="1240" r:id="rId57"/>
    <p:sldId id="256" r:id="rId58"/>
    <p:sldId id="257" r:id="rId59"/>
    <p:sldId id="258" r:id="rId60"/>
    <p:sldId id="1237" r:id="rId61"/>
    <p:sldId id="1238" r:id="rId62"/>
    <p:sldId id="1239" r:id="rId63"/>
    <p:sldId id="1122" r:id="rId64"/>
    <p:sldId id="946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75"/>
            <p14:sldId id="1279"/>
            <p14:sldId id="1085"/>
            <p14:sldId id="1086"/>
            <p14:sldId id="1087"/>
            <p14:sldId id="1088"/>
            <p14:sldId id="1091"/>
            <p14:sldId id="1089"/>
            <p14:sldId id="1090"/>
            <p14:sldId id="1092"/>
            <p14:sldId id="1093"/>
            <p14:sldId id="1235"/>
            <p14:sldId id="1280"/>
            <p14:sldId id="581"/>
            <p14:sldId id="650"/>
            <p14:sldId id="582"/>
            <p14:sldId id="676"/>
            <p14:sldId id="501"/>
            <p14:sldId id="677"/>
            <p14:sldId id="1236"/>
            <p14:sldId id="1026"/>
            <p14:sldId id="1027"/>
            <p14:sldId id="1028"/>
            <p14:sldId id="1029"/>
            <p14:sldId id="1030"/>
            <p14:sldId id="1233"/>
            <p14:sldId id="954"/>
            <p14:sldId id="1276"/>
            <p14:sldId id="1277"/>
            <p14:sldId id="1278"/>
            <p14:sldId id="1274"/>
            <p14:sldId id="1275"/>
            <p14:sldId id="1240"/>
            <p14:sldId id="256"/>
            <p14:sldId id="257"/>
            <p14:sldId id="258"/>
            <p14:sldId id="1237"/>
            <p14:sldId id="1238"/>
            <p14:sldId id="123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2" autoAdjust="0"/>
    <p:restoredTop sz="82242" autoAdjust="0"/>
  </p:normalViewPr>
  <p:slideViewPr>
    <p:cSldViewPr>
      <p:cViewPr varScale="1">
        <p:scale>
          <a:sx n="89" d="100"/>
          <a:sy n="89" d="100"/>
        </p:scale>
        <p:origin x="151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54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4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17/03/2025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23rd March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AA49-64E4-78EF-97F8-F80974A2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D96381-E8C5-2949-1F16-B7D36664B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86CC-EAE1-9CC3-AA1A-571B067425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662799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Who You Say I am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7102401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Ben Fielding | Reuben Morgan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164743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Who am I that the highest King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Would welcome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was lost but He brought me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His love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His love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295211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Who the Son sets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is free indeed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511700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Free at last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 has ransomed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His grace runs deep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While I was a slave to sin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died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died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279006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C0959-8BA8-CC43-70F2-0CE218762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BB7583-DD6F-F907-F2E9-CCBE9E348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the Son sets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is free indeed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a child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Yes I am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04694-B085-E36B-0A45-6DA8D52D7EF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531847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my Father's house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a place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a child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Yes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899306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F8C9E-1E16-2D97-4B35-0BBC09BD3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CBAD27E-7BAD-B761-C6A8-1B36421D6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am chosen not forsaken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who You say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for me not against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who You say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36764-58F0-83A5-A4C3-F61AC23C64B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1005572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610D0-2CA6-8A39-5C22-0B86272A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D3404E-69E1-D8CA-6A02-E734C921A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the Son sets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is free indeed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a child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Yes I am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77A19-7960-2EA3-49E5-2F7EDDE14C0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131009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916FA-1FA1-CE87-1BF6-A49CC2FE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4832738-27A6-8CF3-117C-3A1AD06FB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my Father's house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a place for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a child of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Yes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8670A-E796-2573-5212-32D0A00044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408336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F84CD-67FB-95EA-B638-5ED29B24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2F3DB5-8A51-6FB5-91DA-75FF209EF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1DA39-FA16-709C-0169-6A015F5195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586538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2577-44A5-72BE-D3BB-50ACE391B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ED971D-E8C0-8D49-39C7-1902B652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33409-F54E-5BE1-D62D-F447F02D4DF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63437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868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2D7E19-BF98-C9B6-3824-17C84A774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C0E-4523-6826-DA96-4E44266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purpl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01185401-F8A3-97FE-599D-C586C418E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A91675-C690-FCE5-DC35-78B8478BA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FD2A-AF74-F0AE-6095-0C4AF5EF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blue and yellow background with purple text&#10;&#10;AI-generated content may be incorrect.">
            <a:extLst>
              <a:ext uri="{FF2B5EF4-FFF2-40B4-BE49-F238E27FC236}">
                <a16:creationId xmlns:a16="http://schemas.microsoft.com/office/drawing/2014/main" id="{22693792-5FB5-1046-D265-5950B1F73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9619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0C566-8C27-9DB6-F3CB-3807755B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37E11-AB02-8833-6CEF-DC3B13C0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2957</TotalTime>
  <Words>1708</Words>
  <Application>Microsoft Office PowerPoint</Application>
  <PresentationFormat>On-screen Show (4:3)</PresentationFormat>
  <Paragraphs>347</Paragraphs>
  <Slides>64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92</cp:revision>
  <dcterms:created xsi:type="dcterms:W3CDTF">2024-09-27T16:56:29Z</dcterms:created>
  <dcterms:modified xsi:type="dcterms:W3CDTF">2025-03-17T08:47:44Z</dcterms:modified>
</cp:coreProperties>
</file>